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5" autoAdjust="0"/>
    <p:restoredTop sz="94641" autoAdjust="0"/>
  </p:normalViewPr>
  <p:slideViewPr>
    <p:cSldViewPr>
      <p:cViewPr>
        <p:scale>
          <a:sx n="200" d="100"/>
          <a:sy n="200" d="100"/>
        </p:scale>
        <p:origin x="-186" y="-2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790972" y="3778934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582216"/>
            <a:ext cx="8062912" cy="1102519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1687710"/>
            <a:ext cx="8062912" cy="131445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4509492"/>
            <a:ext cx="5791200" cy="273844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279D422-9A2E-4E5F-A6FE-AB1A4BC7BF3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4238028"/>
            <a:ext cx="5791200" cy="273844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4314231"/>
            <a:ext cx="502920" cy="273844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4FF5417-F5A1-4F47-BA28-BE19E41ED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D422-9A2E-4E5F-A6FE-AB1A4BC7BF3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5417-F5A1-4F47-BA28-BE19E41ED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85750"/>
            <a:ext cx="1905000" cy="41148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D422-9A2E-4E5F-A6FE-AB1A4BC7BF3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5417-F5A1-4F47-BA28-BE19E41ED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106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4860036"/>
            <a:ext cx="2133600" cy="226314"/>
          </a:xfrm>
        </p:spPr>
        <p:txBody>
          <a:bodyPr/>
          <a:lstStyle/>
          <a:p>
            <a:fld id="{E279D422-9A2E-4E5F-A6FE-AB1A4BC7BF3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562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5417-F5A1-4F47-BA28-BE19E41ED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5276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790972" y="70339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4857750"/>
            <a:ext cx="2133600" cy="228600"/>
          </a:xfrm>
        </p:spPr>
        <p:txBody>
          <a:bodyPr/>
          <a:lstStyle/>
          <a:p>
            <a:fld id="{E279D422-9A2E-4E5F-A6FE-AB1A4BC7BF3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4860727"/>
            <a:ext cx="4260056" cy="22562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607219"/>
            <a:ext cx="502920" cy="225623"/>
          </a:xfrm>
        </p:spPr>
        <p:txBody>
          <a:bodyPr/>
          <a:lstStyle/>
          <a:p>
            <a:fld id="{34FF5417-F5A1-4F47-BA28-BE19E41EDA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5" y="7036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3599"/>
            <a:ext cx="7239000" cy="1021556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25152"/>
            <a:ext cx="3886200" cy="17145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E279D422-9A2E-4E5F-A6FE-AB1A4BC7BF3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631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34FF5417-F5A1-4F47-BA28-BE19E41ED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18049"/>
            <a:ext cx="1066800" cy="4615434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18049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2570343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18049"/>
            <a:ext cx="6858000" cy="226314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2570343"/>
            <a:ext cx="6858000" cy="2263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0552" cy="226314"/>
          </a:xfrm>
        </p:spPr>
        <p:txBody>
          <a:bodyPr/>
          <a:lstStyle/>
          <a:p>
            <a:fld id="{E279D422-9A2E-4E5F-A6FE-AB1A4BC7BF3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1104" cy="22631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4862322"/>
            <a:ext cx="502920" cy="226314"/>
          </a:xfrm>
        </p:spPr>
        <p:txBody>
          <a:bodyPr/>
          <a:lstStyle>
            <a:lvl1pPr algn="ctr">
              <a:defRPr/>
            </a:lvl1pPr>
          </a:lstStyle>
          <a:p>
            <a:fld id="{34FF5417-F5A1-4F47-BA28-BE19E41EDA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9D422-9A2E-4E5F-A6FE-AB1A4BC7BF3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5417-F5A1-4F47-BA28-BE19E41ED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E279D422-9A2E-4E5F-A6FE-AB1A4BC7BF3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4861418"/>
            <a:ext cx="4260056" cy="22562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34FF5417-F5A1-4F47-BA28-BE19E41ED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5748"/>
            <a:ext cx="914400" cy="44577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275748"/>
            <a:ext cx="2438400" cy="44577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240030"/>
            <a:ext cx="5276088" cy="449199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4917186"/>
            <a:ext cx="2133600" cy="226314"/>
          </a:xfrm>
        </p:spPr>
        <p:txBody>
          <a:bodyPr/>
          <a:lstStyle>
            <a:lvl1pPr>
              <a:defRPr sz="900"/>
            </a:lvl1pPr>
          </a:lstStyle>
          <a:p>
            <a:fld id="{E279D422-9A2E-4E5F-A6FE-AB1A4BC7BF3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4917186"/>
            <a:ext cx="5143120" cy="226314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4917186"/>
            <a:ext cx="502920" cy="226314"/>
          </a:xfrm>
        </p:spPr>
        <p:txBody>
          <a:bodyPr/>
          <a:lstStyle>
            <a:lvl1pPr>
              <a:defRPr sz="900"/>
            </a:lvl1pPr>
          </a:lstStyle>
          <a:p>
            <a:fld id="{34FF5417-F5A1-4F47-BA28-BE19E41EDA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13172"/>
            <a:ext cx="914400" cy="48006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280475"/>
            <a:ext cx="7333488" cy="41148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4400550"/>
            <a:ext cx="7333488" cy="51435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4917186"/>
            <a:ext cx="2103120" cy="226314"/>
          </a:xfrm>
        </p:spPr>
        <p:txBody>
          <a:bodyPr/>
          <a:lstStyle>
            <a:lvl1pPr>
              <a:defRPr sz="900"/>
            </a:lvl1pPr>
          </a:lstStyle>
          <a:p>
            <a:fld id="{E279D422-9A2E-4E5F-A6FE-AB1A4BC7BF3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4917877"/>
            <a:ext cx="4948072" cy="226314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4917186"/>
            <a:ext cx="365760" cy="226314"/>
          </a:xfrm>
        </p:spPr>
        <p:txBody>
          <a:bodyPr/>
          <a:lstStyle>
            <a:lvl1pPr algn="ctr">
              <a:defRPr sz="900"/>
            </a:lvl1pPr>
          </a:lstStyle>
          <a:p>
            <a:fld id="{34FF5417-F5A1-4F47-BA28-BE19E41EDA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0552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5" y="3711307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412106"/>
            <a:ext cx="8229600" cy="3429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4860727"/>
            <a:ext cx="2133600" cy="22631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279D422-9A2E-4E5F-A6FE-AB1A4BC7BF30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4861418"/>
            <a:ext cx="4260056" cy="22562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4860727"/>
            <a:ext cx="502920" cy="22631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4FF5417-F5A1-4F47-BA28-BE19E41EDAA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9550"/>
            <a:ext cx="533400" cy="46154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Ray bundle patterns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 rot="5400000">
            <a:off x="4510088" y="-3843338"/>
            <a:ext cx="581024" cy="8534400"/>
          </a:xfrm>
        </p:spPr>
        <p:txBody>
          <a:bodyPr/>
          <a:lstStyle/>
          <a:p>
            <a:r>
              <a:rPr lang="en-US" dirty="0" smtClean="0"/>
              <a:t>Front Views</a:t>
            </a:r>
            <a:endParaRPr lang="en-US" dirty="0"/>
          </a:p>
        </p:txBody>
      </p:sp>
      <p:pic>
        <p:nvPicPr>
          <p:cNvPr id="1034" name="Picture 10" descr="C:\Users\christopher.sean.mor\Desktop\Bundle Visualizations\rt_raybundle_maker_end.png"/>
          <p:cNvPicPr>
            <a:picLocks noChangeAspect="1" noChangeArrowheads="1"/>
          </p:cNvPicPr>
          <p:nvPr/>
        </p:nvPicPr>
        <p:blipFill>
          <a:blip r:embed="rId2" cstate="print"/>
          <a:srcRect l="7692" t="7692"/>
          <a:stretch>
            <a:fillRect/>
          </a:stretch>
        </p:blipFill>
        <p:spPr bwMode="auto">
          <a:xfrm>
            <a:off x="533400" y="666750"/>
            <a:ext cx="1828800" cy="1828800"/>
          </a:xfrm>
          <a:prstGeom prst="rect">
            <a:avLst/>
          </a:prstGeom>
          <a:noFill/>
        </p:spPr>
      </p:pic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 rot="5400000">
            <a:off x="4510088" y="423862"/>
            <a:ext cx="581024" cy="8534400"/>
          </a:xfrm>
        </p:spPr>
        <p:txBody>
          <a:bodyPr/>
          <a:lstStyle/>
          <a:p>
            <a:r>
              <a:rPr lang="en-US" dirty="0" smtClean="0"/>
              <a:t>Side Views</a:t>
            </a:r>
            <a:endParaRPr lang="en-US" dirty="0"/>
          </a:p>
        </p:txBody>
      </p:sp>
      <p:pic>
        <p:nvPicPr>
          <p:cNvPr id="1027" name="Picture 3" descr="C:\Users\christopher.sean.mor\Desktop\Bundle Visualizations\rt_gen_circular_grid_end.png"/>
          <p:cNvPicPr>
            <a:picLocks noChangeAspect="1" noChangeArrowheads="1"/>
          </p:cNvPicPr>
          <p:nvPr/>
        </p:nvPicPr>
        <p:blipFill>
          <a:blip r:embed="rId3" cstate="print"/>
          <a:srcRect l="11538" t="7692" r="3846"/>
          <a:stretch>
            <a:fillRect/>
          </a:stretch>
        </p:blipFill>
        <p:spPr bwMode="auto">
          <a:xfrm>
            <a:off x="2209800" y="666750"/>
            <a:ext cx="1676400" cy="1828800"/>
          </a:xfrm>
          <a:prstGeom prst="rect">
            <a:avLst/>
          </a:prstGeom>
          <a:noFill/>
        </p:spPr>
      </p:pic>
      <p:pic>
        <p:nvPicPr>
          <p:cNvPr id="1028" name="Picture 4" descr="C:\Users\christopher.sean.mor\Desktop\Bundle Visualizations\rt_gen_conic_end.pn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733800" y="666750"/>
            <a:ext cx="1828800" cy="1828800"/>
          </a:xfrm>
          <a:prstGeom prst="rect">
            <a:avLst/>
          </a:prstGeom>
          <a:noFill/>
        </p:spPr>
      </p:pic>
      <p:pic>
        <p:nvPicPr>
          <p:cNvPr id="1029" name="Picture 5" descr="C:\Users\christopher.sean.mor\Desktop\Bundle Visualizations\rt_gen_conic_side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810000" y="2571750"/>
            <a:ext cx="1828800" cy="1828800"/>
          </a:xfrm>
          <a:prstGeom prst="rect">
            <a:avLst/>
          </a:prstGeom>
          <a:noFill/>
        </p:spPr>
      </p:pic>
      <p:pic>
        <p:nvPicPr>
          <p:cNvPr id="1032" name="Picture 8" descr="C:\Users\christopher.sean.mor\Desktop\Bundle Visualizations\rt_gen_rect_end.png"/>
          <p:cNvPicPr>
            <a:picLocks noChangeAspect="1" noChangeArrowheads="1"/>
          </p:cNvPicPr>
          <p:nvPr/>
        </p:nvPicPr>
        <p:blipFill>
          <a:blip r:embed="rId6" cstate="print"/>
          <a:srcRect t="7692" r="7692"/>
          <a:stretch>
            <a:fillRect/>
          </a:stretch>
        </p:blipFill>
        <p:spPr bwMode="auto">
          <a:xfrm>
            <a:off x="7239000" y="666750"/>
            <a:ext cx="1828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3" name="Picture 9" descr="C:\Users\christopher.sean.mor\Desktop\Bundle Visualizations\rt_gen_rect_side.pn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7239000" y="2571750"/>
            <a:ext cx="1828800" cy="1828800"/>
          </a:xfrm>
          <a:prstGeom prst="rect">
            <a:avLst/>
          </a:prstGeom>
          <a:noFill/>
        </p:spPr>
      </p:pic>
      <p:pic>
        <p:nvPicPr>
          <p:cNvPr id="1035" name="Picture 11" descr="C:\Users\christopher.sean.mor\Desktop\Bundle Visualizations\rt_raybundle_maker_side.pn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533400" y="2571750"/>
            <a:ext cx="1828800" cy="1828800"/>
          </a:xfrm>
          <a:prstGeom prst="rect">
            <a:avLst/>
          </a:prstGeom>
          <a:noFill/>
        </p:spPr>
      </p:pic>
      <p:pic>
        <p:nvPicPr>
          <p:cNvPr id="1030" name="Picture 6" descr="C:\Users\christopher.sean.mor\Desktop\Bundle Visualizations\rt_gen_frustum_end.png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5562600" y="666750"/>
            <a:ext cx="1828800" cy="1828800"/>
          </a:xfrm>
          <a:prstGeom prst="rect">
            <a:avLst/>
          </a:prstGeom>
          <a:noFill/>
        </p:spPr>
      </p:pic>
      <p:pic>
        <p:nvPicPr>
          <p:cNvPr id="1026" name="Picture 2" descr="C:\Users\christopher.sean.mor\Desktop\Bundle Visualizations\rt_gen_circular_grid_side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133600" y="2571750"/>
            <a:ext cx="1828800" cy="1828800"/>
          </a:xfrm>
          <a:prstGeom prst="rect">
            <a:avLst/>
          </a:prstGeom>
          <a:noFill/>
        </p:spPr>
      </p:pic>
      <p:pic>
        <p:nvPicPr>
          <p:cNvPr id="1031" name="Picture 7" descr="C:\Users\christopher.sean.mor\Desktop\Bundle Visualizations\rt_gen_frustum_side.png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5562600" y="2571750"/>
            <a:ext cx="1828800" cy="1828800"/>
          </a:xfrm>
          <a:prstGeom prst="rect">
            <a:avLst/>
          </a:prstGeom>
          <a:noFill/>
        </p:spPr>
      </p:pic>
      <p:sp>
        <p:nvSpPr>
          <p:cNvPr id="19" name="Text Placeholder 4"/>
          <p:cNvSpPr txBox="1">
            <a:spLocks/>
          </p:cNvSpPr>
          <p:nvPr/>
        </p:nvSpPr>
        <p:spPr>
          <a:xfrm rot="5400000">
            <a:off x="1233488" y="1947862"/>
            <a:ext cx="352424" cy="1143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Cylindrical Spiral of Rays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 Placeholder 4"/>
          <p:cNvSpPr txBox="1">
            <a:spLocks/>
          </p:cNvSpPr>
          <p:nvPr/>
        </p:nvSpPr>
        <p:spPr>
          <a:xfrm rot="5400000">
            <a:off x="2833688" y="1947862"/>
            <a:ext cx="352424" cy="1143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Cylindrical</a:t>
            </a:r>
            <a:r>
              <a:rPr kumimoji="0" lang="en-US" sz="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Grid</a:t>
            </a:r>
            <a:r>
              <a:rPr kumimoji="0" 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Rays (Thick Ray</a:t>
            </a:r>
            <a:r>
              <a:rPr kumimoji="0" lang="en-US" sz="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Sampling)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 Placeholder 4"/>
          <p:cNvSpPr txBox="1">
            <a:spLocks/>
          </p:cNvSpPr>
          <p:nvPr/>
        </p:nvSpPr>
        <p:spPr>
          <a:xfrm rot="5400000">
            <a:off x="4510088" y="1947862"/>
            <a:ext cx="352424" cy="1143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Concentric Cone of Divergent Rays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ext Placeholder 4"/>
          <p:cNvSpPr txBox="1">
            <a:spLocks/>
          </p:cNvSpPr>
          <p:nvPr/>
        </p:nvSpPr>
        <p:spPr>
          <a:xfrm rot="5400000">
            <a:off x="6262688" y="1947862"/>
            <a:ext cx="352424" cy="1143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1200" noProof="0" dirty="0" smtClean="0">
                <a:solidFill>
                  <a:schemeClr val="tx1"/>
                </a:solidFill>
              </a:rPr>
              <a:t>Grid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of Divergent Rays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(Perspective View Frustum)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Text Placeholder 4"/>
          <p:cNvSpPr txBox="1">
            <a:spLocks/>
          </p:cNvSpPr>
          <p:nvPr/>
        </p:nvSpPr>
        <p:spPr>
          <a:xfrm rot="5400000">
            <a:off x="8015288" y="1947862"/>
            <a:ext cx="352424" cy="1143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600" noProof="0" dirty="0" smtClean="0">
                <a:solidFill>
                  <a:schemeClr val="tx1"/>
                </a:solidFill>
              </a:rPr>
              <a:t>Simple Grid of Parallel Rays (Orthogonal View)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</TotalTime>
  <Words>38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Verve</vt:lpstr>
      <vt:lpstr>Ray bundle patterns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Ray bundle patterns</dc:title>
  <dc:creator>Christopher Sean Morrison</dc:creator>
  <cp:lastModifiedBy>Christopher Sean Morrison</cp:lastModifiedBy>
  <cp:revision>6</cp:revision>
  <dcterms:created xsi:type="dcterms:W3CDTF">2015-01-27T20:36:04Z</dcterms:created>
  <dcterms:modified xsi:type="dcterms:W3CDTF">2015-01-27T21:29:22Z</dcterms:modified>
</cp:coreProperties>
</file>