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40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82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75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724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53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87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45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462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004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808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085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C3D8-CC42-460A-8FAA-CEAED97B2E78}" type="datetimeFigureOut">
              <a:rPr lang="en-IN" smtClean="0"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2760-6BBA-430A-A440-B6FE5DE051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769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3010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7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07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4383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362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4924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2413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0667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4864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12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398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5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6916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0191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483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6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4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4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7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9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6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Admin_PC</dc:creator>
  <cp:lastModifiedBy>Admin_PC</cp:lastModifiedBy>
  <cp:revision>1</cp:revision>
  <dcterms:created xsi:type="dcterms:W3CDTF">2019-12-16T15:38:53Z</dcterms:created>
  <dcterms:modified xsi:type="dcterms:W3CDTF">2019-12-16T15:39:05Z</dcterms:modified>
</cp:coreProperties>
</file>