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5CF59-8392-4D4B-96D8-601647E8B90C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9216-C79D-4B7F-AEE1-0EF3EF172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0" y="2133600"/>
            <a:ext cx="60960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4" descr="https://encrypted-tbn1.gstatic.com/images?q=tbn:ANd9GcT8Jb5MNpufuW8PwnRAKiIg-RjDXOIfPcG2QSlmlZjSwcm5BohT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1550893" cy="15284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2800" y="2819400"/>
            <a:ext cx="487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BRL - CAD</a:t>
            </a:r>
          </a:p>
          <a:p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3962400"/>
            <a:ext cx="6400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OPEN  SOURCE  </a:t>
            </a:r>
            <a:r>
              <a:rPr lang="en-US" sz="8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SOLID  MODELILNG  FOR  A  STRONG  DEFENCE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343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Since 1984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</dc:creator>
  <cp:lastModifiedBy>R</cp:lastModifiedBy>
  <cp:revision>11</cp:revision>
  <dcterms:created xsi:type="dcterms:W3CDTF">2014-12-07T10:36:10Z</dcterms:created>
  <dcterms:modified xsi:type="dcterms:W3CDTF">2014-12-07T15:53:26Z</dcterms:modified>
</cp:coreProperties>
</file>