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9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ramebuffer" TargetMode="External"/><Relationship Id="rId3" Type="http://schemas.openxmlformats.org/officeDocument/2006/relationships/hyperlink" Target="http://en.wikipedia.org/wiki/Computer-aided_design" TargetMode="External"/><Relationship Id="rId7" Type="http://schemas.openxmlformats.org/officeDocument/2006/relationships/hyperlink" Target="http://en.wikipedia.org/wiki/Computer_network" TargetMode="External"/><Relationship Id="rId2" Type="http://schemas.openxmlformats.org/officeDocument/2006/relationships/hyperlink" Target="http://en.wikipedia.org/wiki/Solid_modeling" TargetMode="External"/><Relationship Id="rId1" Type="http://schemas.openxmlformats.org/officeDocument/2006/relationships/hyperlink" Target="http://en.wikipedia.org/wiki/Constructive_solid_geometry" TargetMode="External"/><Relationship Id="rId6" Type="http://schemas.openxmlformats.org/officeDocument/2006/relationships/hyperlink" Target="http://en.wikipedia.org/wiki/Rendering_(computer_graphics)" TargetMode="External"/><Relationship Id="rId5" Type="http://schemas.openxmlformats.org/officeDocument/2006/relationships/hyperlink" Target="http://en.wikipedia.org/wiki/Ray_tracing_(graphics)" TargetMode="External"/><Relationship Id="rId10" Type="http://schemas.openxmlformats.org/officeDocument/2006/relationships/hyperlink" Target="http://en.wikipedia.org/wiki/Binary_file" TargetMode="External"/><Relationship Id="rId4" Type="http://schemas.openxmlformats.org/officeDocument/2006/relationships/hyperlink" Target="http://en.wikipedia.org/wiki/Geometry" TargetMode="External"/><Relationship Id="rId9" Type="http://schemas.openxmlformats.org/officeDocument/2006/relationships/hyperlink" Target="http://en.wikipedia.org/wiki/Source_cod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AAF34-B729-4BB2-B66E-27151C2F1A82}" type="doc">
      <dgm:prSet loTypeId="urn:microsoft.com/office/officeart/2005/8/layout/lProcess3" loCatId="process" qsTypeId="urn:microsoft.com/office/officeart/2005/8/quickstyle/3d4" qsCatId="3D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CB305B44-7254-46CC-9C2B-7D053A4E4EAF}">
      <dgm:prSet custT="1"/>
      <dgm:spPr/>
      <dgm:t>
        <a:bodyPr/>
        <a:lstStyle/>
        <a:p>
          <a:pPr rtl="0"/>
          <a:r>
            <a:rPr lang="en-US" sz="2800" b="1" dirty="0" smtClean="0"/>
            <a:t>BRL-CAD</a:t>
          </a:r>
          <a:r>
            <a:rPr lang="en-US" sz="2800" i="1" dirty="0" smtClean="0"/>
            <a:t> </a:t>
          </a:r>
          <a:r>
            <a:rPr lang="en-US" sz="1800" i="1" dirty="0" smtClean="0"/>
            <a:t>is  a </a:t>
          </a:r>
          <a:r>
            <a:rPr lang="en-US" sz="1800" i="1" dirty="0" smtClean="0">
              <a:hlinkClick xmlns:r="http://schemas.openxmlformats.org/officeDocument/2006/relationships" r:id="rId1"/>
            </a:rPr>
            <a:t>constructive solid geometry</a:t>
          </a:r>
          <a:r>
            <a:rPr lang="en-US" sz="1800" i="1" dirty="0" smtClean="0"/>
            <a:t> (CSG) </a:t>
          </a:r>
          <a:r>
            <a:rPr lang="en-US" sz="1800" i="1" dirty="0" smtClean="0">
              <a:hlinkClick xmlns:r="http://schemas.openxmlformats.org/officeDocument/2006/relationships" r:id="rId2"/>
            </a:rPr>
            <a:t>solid modeling</a:t>
          </a:r>
          <a:r>
            <a:rPr lang="en-US" sz="1800" i="1" dirty="0" smtClean="0"/>
            <a:t> </a:t>
          </a:r>
          <a:r>
            <a:rPr lang="en-US" sz="1800" i="1" dirty="0" smtClean="0">
              <a:hlinkClick xmlns:r="http://schemas.openxmlformats.org/officeDocument/2006/relationships" r:id="rId3"/>
            </a:rPr>
            <a:t>computer-aided design</a:t>
          </a:r>
          <a:r>
            <a:rPr lang="en-US" sz="1800" i="1" dirty="0" smtClean="0"/>
            <a:t> (CAD) system. It includes an interactive </a:t>
          </a:r>
          <a:r>
            <a:rPr lang="en-US" sz="1800" i="1" dirty="0" smtClean="0">
              <a:hlinkClick xmlns:r="http://schemas.openxmlformats.org/officeDocument/2006/relationships" r:id="rId4"/>
            </a:rPr>
            <a:t>geometry</a:t>
          </a:r>
          <a:r>
            <a:rPr lang="en-US" sz="1800" i="1" dirty="0" smtClean="0"/>
            <a:t> editor, </a:t>
          </a:r>
          <a:r>
            <a:rPr lang="en-US" sz="1800" i="1" dirty="0" smtClean="0">
              <a:hlinkClick xmlns:r="http://schemas.openxmlformats.org/officeDocument/2006/relationships" r:id="rId5"/>
            </a:rPr>
            <a:t>ray tracing</a:t>
          </a:r>
          <a:r>
            <a:rPr lang="en-US" sz="1800" i="1" dirty="0" smtClean="0"/>
            <a:t> support for </a:t>
          </a:r>
          <a:r>
            <a:rPr lang="en-US" sz="1800" i="1" dirty="0" smtClean="0">
              <a:hlinkClick xmlns:r="http://schemas.openxmlformats.org/officeDocument/2006/relationships" r:id="rId6"/>
            </a:rPr>
            <a:t>graphics rendering</a:t>
          </a:r>
          <a:r>
            <a:rPr lang="en-US" sz="1800" i="1" dirty="0" smtClean="0"/>
            <a:t> and geometric analysis, </a:t>
          </a:r>
          <a:r>
            <a:rPr lang="en-US" sz="1800" i="1" dirty="0" smtClean="0">
              <a:hlinkClick xmlns:r="http://schemas.openxmlformats.org/officeDocument/2006/relationships" r:id="rId7"/>
            </a:rPr>
            <a:t>computer network</a:t>
          </a:r>
          <a:r>
            <a:rPr lang="en-US" sz="1800" i="1" dirty="0" smtClean="0"/>
            <a:t> distributed </a:t>
          </a:r>
          <a:r>
            <a:rPr lang="en-US" sz="1800" i="1" dirty="0" smtClean="0">
              <a:hlinkClick xmlns:r="http://schemas.openxmlformats.org/officeDocument/2006/relationships" r:id="rId8"/>
            </a:rPr>
            <a:t>frame buffer</a:t>
          </a:r>
          <a:r>
            <a:rPr lang="en-US" sz="1800" i="1" dirty="0" smtClean="0"/>
            <a:t>  support, scripting,  image-processing  and signal-processing tools. The entire package is distributed in  </a:t>
          </a:r>
          <a:r>
            <a:rPr lang="en-US" sz="1800" i="1" dirty="0" smtClean="0">
              <a:hlinkClick xmlns:r="http://schemas.openxmlformats.org/officeDocument/2006/relationships" r:id="rId9"/>
            </a:rPr>
            <a:t>source code</a:t>
          </a:r>
          <a:r>
            <a:rPr lang="en-US" sz="1800" i="1" dirty="0" smtClean="0"/>
            <a:t>  and  </a:t>
          </a:r>
          <a:r>
            <a:rPr lang="en-US" sz="1800" i="1" dirty="0" smtClean="0">
              <a:hlinkClick xmlns:r="http://schemas.openxmlformats.org/officeDocument/2006/relationships" r:id="rId10"/>
            </a:rPr>
            <a:t>binary</a:t>
          </a:r>
          <a:r>
            <a:rPr lang="en-US" sz="1800" i="1" dirty="0" smtClean="0"/>
            <a:t>  form.</a:t>
          </a:r>
          <a:endParaRPr lang="en-US" sz="1800" dirty="0"/>
        </a:p>
      </dgm:t>
    </dgm:pt>
    <dgm:pt modelId="{8EDBEBD3-54C4-452D-8D92-C092A00B8F39}" type="parTrans" cxnId="{38B275DB-5840-4B7C-A583-88988EE26325}">
      <dgm:prSet/>
      <dgm:spPr/>
      <dgm:t>
        <a:bodyPr/>
        <a:lstStyle/>
        <a:p>
          <a:endParaRPr lang="en-US"/>
        </a:p>
      </dgm:t>
    </dgm:pt>
    <dgm:pt modelId="{C73C1526-2FB1-4E0F-A1CA-51125FC36B30}" type="sibTrans" cxnId="{38B275DB-5840-4B7C-A583-88988EE26325}">
      <dgm:prSet/>
      <dgm:spPr/>
      <dgm:t>
        <a:bodyPr/>
        <a:lstStyle/>
        <a:p>
          <a:endParaRPr lang="en-US"/>
        </a:p>
      </dgm:t>
    </dgm:pt>
    <dgm:pt modelId="{7464910B-D4B0-4808-8BAB-0D00F175A43B}" type="pres">
      <dgm:prSet presAssocID="{BA6AAF34-B729-4BB2-B66E-27151C2F1A8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6EFCF95-9D7A-4235-80C1-6BB630A5A4E1}" type="pres">
      <dgm:prSet presAssocID="{CB305B44-7254-46CC-9C2B-7D053A4E4EAF}" presName="horFlow" presStyleCnt="0"/>
      <dgm:spPr/>
    </dgm:pt>
    <dgm:pt modelId="{ACAA3225-83C4-45F0-8660-223C4513090B}" type="pres">
      <dgm:prSet presAssocID="{CB305B44-7254-46CC-9C2B-7D053A4E4EAF}" presName="bigChev" presStyleLbl="node1" presStyleIdx="0" presStyleCnt="1"/>
      <dgm:spPr/>
    </dgm:pt>
  </dgm:ptLst>
  <dgm:cxnLst>
    <dgm:cxn modelId="{38B275DB-5840-4B7C-A583-88988EE26325}" srcId="{BA6AAF34-B729-4BB2-B66E-27151C2F1A82}" destId="{CB305B44-7254-46CC-9C2B-7D053A4E4EAF}" srcOrd="0" destOrd="0" parTransId="{8EDBEBD3-54C4-452D-8D92-C092A00B8F39}" sibTransId="{C73C1526-2FB1-4E0F-A1CA-51125FC36B30}"/>
    <dgm:cxn modelId="{6EFBF6D5-390D-4F30-B4BE-56D7F2C0542B}" type="presOf" srcId="{CB305B44-7254-46CC-9C2B-7D053A4E4EAF}" destId="{ACAA3225-83C4-45F0-8660-223C4513090B}" srcOrd="0" destOrd="0" presId="urn:microsoft.com/office/officeart/2005/8/layout/lProcess3"/>
    <dgm:cxn modelId="{3D7E820B-4EC6-4E5B-AE66-7C9D344ADEE9}" type="presOf" srcId="{BA6AAF34-B729-4BB2-B66E-27151C2F1A82}" destId="{7464910B-D4B0-4808-8BAB-0D00F175A43B}" srcOrd="0" destOrd="0" presId="urn:microsoft.com/office/officeart/2005/8/layout/lProcess3"/>
    <dgm:cxn modelId="{6A1E7DA4-97E0-4B65-BF55-B0EFA2A261B7}" type="presParOf" srcId="{7464910B-D4B0-4808-8BAB-0D00F175A43B}" destId="{26EFCF95-9D7A-4235-80C1-6BB630A5A4E1}" srcOrd="0" destOrd="0" presId="urn:microsoft.com/office/officeart/2005/8/layout/lProcess3"/>
    <dgm:cxn modelId="{D6151A45-C76F-4375-8C8A-AD60BB573C50}" type="presParOf" srcId="{26EFCF95-9D7A-4235-80C1-6BB630A5A4E1}" destId="{ACAA3225-83C4-45F0-8660-223C4513090B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3A38B4-3DC9-4EBA-B9A7-04B7CCACA4E5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94F023-3E06-43BD-8149-C9E177C36E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ICRO CYBER\My Documents\Downloads\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6172200" cy="4038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8" name="Picture 4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 l="-3289" r="5867" b="17066"/>
          <a:stretch>
            <a:fillRect/>
          </a:stretch>
        </p:blipFill>
        <p:spPr bwMode="auto">
          <a:xfrm rot="5905974">
            <a:off x="6394158" y="2288522"/>
            <a:ext cx="1179266" cy="10038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0" y="5638800"/>
            <a:ext cx="8915400" cy="92333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 THE BEST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9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6576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0480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1242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5814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2004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5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5052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2766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3528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Picture 5" descr="C:\Documents and Settings\MICRO CYBER\My Documents\Downloads\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985837" cy="985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ICRO CYBER\My Documents\Downloads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876800"/>
            <a:ext cx="2238375" cy="16766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Documents and Settings\MICRO CYBER\My Documents\Downloads\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953000"/>
            <a:ext cx="2133600" cy="16418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533400" y="3200400"/>
            <a:ext cx="8275535" cy="166199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ANYTHING </a:t>
            </a:r>
            <a:r>
              <a:rPr lang="en-US" sz="5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From     </a:t>
            </a:r>
          </a:p>
          <a:p>
            <a:pPr algn="ctr"/>
            <a:r>
              <a:rPr lang="en-US" sz="48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9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this                  to                   this                                                       </a:t>
            </a:r>
            <a:endParaRPr lang="en-US" sz="5400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9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685800" y="609600"/>
          <a:ext cx="8001000" cy="280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2014-12-06T17:12:10Z</dcterms:created>
  <dcterms:modified xsi:type="dcterms:W3CDTF">2014-12-06T17:59:45Z</dcterms:modified>
</cp:coreProperties>
</file>