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336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71550"/>
            <a:ext cx="4648200" cy="1752600"/>
          </a:xfrm>
        </p:spPr>
        <p:txBody>
          <a:bodyPr>
            <a:normAutofit/>
          </a:bodyPr>
          <a:lstStyle>
            <a:lvl1pPr>
              <a:defRPr sz="4000">
                <a:latin typeface="Franklin Gothic Dem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62350"/>
            <a:ext cx="46482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6973887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6973887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0C05E-BC83-4E2D-820F-719A2F0CA327}" type="datetimeFigureOut">
              <a:rPr lang="en-US" smtClean="0"/>
              <a:t>12/21/2013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26391-A120-4096-B321-85447CBCF930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Franklin Gothic Dem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</dc:creator>
  <cp:lastModifiedBy>Chan</cp:lastModifiedBy>
  <cp:revision>18</cp:revision>
  <dcterms:created xsi:type="dcterms:W3CDTF">2013-12-21T18:37:12Z</dcterms:created>
  <dcterms:modified xsi:type="dcterms:W3CDTF">2013-12-21T21:36:38Z</dcterms:modified>
</cp:coreProperties>
</file>