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0"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923"/>
    <a:srgbClr val="6A4A0A"/>
    <a:srgbClr val="F6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132687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426265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21754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42030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347271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FC1A4F-A535-4372-9246-0F5092B7BB0B}" type="datetimeFigureOut">
              <a:rPr lang="en-GB" smtClean="0"/>
              <a:t>22/12/2013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161994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FC1A4F-A535-4372-9246-0F5092B7BB0B}" type="datetimeFigureOut">
              <a:rPr lang="en-GB" smtClean="0"/>
              <a:t>22/12/2013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304673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FC1A4F-A535-4372-9246-0F5092B7BB0B}" type="datetimeFigureOut">
              <a:rPr lang="en-GB" smtClean="0"/>
              <a:t>22/12/2013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266405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1A4F-A535-4372-9246-0F5092B7BB0B}" type="datetimeFigureOut">
              <a:rPr lang="en-GB" smtClean="0"/>
              <a:t>22/12/2013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36534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1A4F-A535-4372-9246-0F5092B7BB0B}" type="datetimeFigureOut">
              <a:rPr lang="en-GB" smtClean="0"/>
              <a:t>22/12/2013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119004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1A4F-A535-4372-9246-0F5092B7BB0B}" type="datetimeFigureOut">
              <a:rPr lang="en-GB" smtClean="0"/>
              <a:t>22/12/2013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269776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C1A4F-A535-4372-9246-0F5092B7BB0B}" type="datetimeFigureOut">
              <a:rPr lang="en-GB" smtClean="0"/>
              <a:t>22/12/2013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EE770-AFBD-423B-AFFB-A6917E706E0D}" type="slidenum">
              <a:rPr lang="en-GB" smtClean="0"/>
              <a:t>‹#›</a:t>
            </a:fld>
            <a:endParaRPr lang="en-GB"/>
          </a:p>
        </p:txBody>
      </p:sp>
    </p:spTree>
    <p:extLst>
      <p:ext uri="{BB962C8B-B14F-4D97-AF65-F5344CB8AC3E}">
        <p14:creationId xmlns:p14="http://schemas.microsoft.com/office/powerpoint/2010/main" val="29025478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Diagonal Stripe 23"/>
          <p:cNvSpPr/>
          <p:nvPr/>
        </p:nvSpPr>
        <p:spPr>
          <a:xfrm>
            <a:off x="2095" y="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5" name="Diagonal Stripe 24"/>
          <p:cNvSpPr/>
          <p:nvPr/>
        </p:nvSpPr>
        <p:spPr>
          <a:xfrm>
            <a:off x="2095" y="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6" name="Diagonal Stripe 25"/>
          <p:cNvSpPr/>
          <p:nvPr/>
        </p:nvSpPr>
        <p:spPr>
          <a:xfrm>
            <a:off x="-22836" y="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3" name="Diagonal Stripe 12"/>
          <p:cNvSpPr/>
          <p:nvPr/>
        </p:nvSpPr>
        <p:spPr>
          <a:xfrm rot="10800000">
            <a:off x="8246503" y="5921896"/>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4" name="Diagonal Stripe 13"/>
          <p:cNvSpPr/>
          <p:nvPr/>
        </p:nvSpPr>
        <p:spPr>
          <a:xfrm rot="10800000">
            <a:off x="7743415" y="53970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Diagonal Stripe 15"/>
          <p:cNvSpPr/>
          <p:nvPr/>
        </p:nvSpPr>
        <p:spPr>
          <a:xfrm rot="10800000">
            <a:off x="7213460" y="4817087"/>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6" b="89844" l="2344" r="98438">
                        <a14:foregroundMark x1="25000" y1="43750" x2="24219" y2="71484"/>
                        <a14:foregroundMark x1="15625" y1="50000" x2="9375" y2="61328"/>
                        <a14:foregroundMark x1="34375" y1="53906" x2="39844" y2="59766"/>
                        <a14:foregroundMark x1="39453" y1="61328" x2="29688" y2="76172"/>
                        <a14:foregroundMark x1="25000" y1="76172" x2="9766" y2="71484"/>
                      </a14:backgroundRemoval>
                    </a14:imgEffect>
                  </a14:imgLayer>
                </a14:imgProps>
              </a:ext>
              <a:ext uri="{28A0092B-C50C-407E-A947-70E740481C1C}">
                <a14:useLocalDpi xmlns:a14="http://schemas.microsoft.com/office/drawing/2010/main" val="0"/>
              </a:ext>
            </a:extLst>
          </a:blip>
          <a:srcRect/>
          <a:stretch>
            <a:fillRect/>
          </a:stretch>
        </p:blipFill>
        <p:spPr bwMode="auto">
          <a:xfrm>
            <a:off x="7436667" y="-134888"/>
            <a:ext cx="1619672" cy="161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548680"/>
            <a:ext cx="6065373" cy="1200329"/>
          </a:xfrm>
          <a:prstGeom prst="rect">
            <a:avLst/>
          </a:prstGeom>
          <a:noFill/>
        </p:spPr>
        <p:txBody>
          <a:bodyPr wrap="square" lIns="91440" tIns="45720" rIns="91440" bIns="45720">
            <a:spAutoFit/>
          </a:bodyPr>
          <a:lstStyle/>
          <a:p>
            <a:pPr algn="ctr"/>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Title- </a:t>
            </a:r>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BRL-CAD</a:t>
            </a:r>
            <a:endParaRPr 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Diagonal Stripe 27"/>
          <p:cNvSpPr/>
          <p:nvPr/>
        </p:nvSpPr>
        <p:spPr>
          <a:xfrm rot="16200000">
            <a:off x="2093" y="594120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9" name="Diagonal Stripe 28"/>
          <p:cNvSpPr/>
          <p:nvPr/>
        </p:nvSpPr>
        <p:spPr>
          <a:xfrm rot="16200000">
            <a:off x="44194" y="540998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0" name="Diagonal Stripe 29"/>
          <p:cNvSpPr/>
          <p:nvPr/>
        </p:nvSpPr>
        <p:spPr>
          <a:xfrm rot="16200000">
            <a:off x="31162" y="4873463"/>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39069" y="2449275"/>
            <a:ext cx="9199837" cy="3477875"/>
          </a:xfrm>
          <a:prstGeom prst="rect">
            <a:avLst/>
          </a:prstGeom>
          <a:noFill/>
        </p:spPr>
        <p:txBody>
          <a:bodyPr wrap="square" rtlCol="0">
            <a:spAutoFit/>
          </a:bodyPr>
          <a:lstStyle/>
          <a:p>
            <a:pPr algn="ctr"/>
            <a:r>
              <a:rPr lang="en-GB" sz="4400" dirty="0" smtClean="0">
                <a:latin typeface="Adobe Gothic Std B" pitchFamily="34" charset="-128"/>
                <a:ea typeface="Adobe Gothic Std B" pitchFamily="34" charset="-128"/>
              </a:rPr>
              <a:t>Text- example: </a:t>
            </a:r>
            <a:r>
              <a:rPr lang="en-GB" sz="4400" dirty="0" smtClean="0">
                <a:latin typeface="Adobe Gothic Std B" pitchFamily="34" charset="-128"/>
                <a:ea typeface="Adobe Gothic Std B" pitchFamily="34" charset="-128"/>
              </a:rPr>
              <a:t>BRL-CAD </a:t>
            </a:r>
            <a:r>
              <a:rPr lang="en-GB" sz="4400" dirty="0" smtClean="0">
                <a:latin typeface="Adobe Gothic Std B" pitchFamily="34" charset="-128"/>
                <a:ea typeface="Adobe Gothic Std B" pitchFamily="34" charset="-128"/>
              </a:rPr>
              <a:t>Is a open source software witch allows people to edit. Created by Mike </a:t>
            </a:r>
            <a:r>
              <a:rPr lang="en-GB" sz="4400" dirty="0" err="1" smtClean="0">
                <a:latin typeface="Adobe Gothic Std B" pitchFamily="34" charset="-128"/>
                <a:ea typeface="Adobe Gothic Std B" pitchFamily="34" charset="-128"/>
              </a:rPr>
              <a:t>Muuss</a:t>
            </a:r>
            <a:r>
              <a:rPr lang="en-GB" sz="4400" dirty="0" smtClean="0">
                <a:latin typeface="Adobe Gothic Std B" pitchFamily="34" charset="-128"/>
                <a:ea typeface="Adobe Gothic Std B" pitchFamily="34" charset="-128"/>
              </a:rPr>
              <a:t> who went to John Hopkins University.</a:t>
            </a:r>
            <a:endParaRPr lang="en-GB" sz="44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249472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Diagonal Stripe 23"/>
          <p:cNvSpPr/>
          <p:nvPr/>
        </p:nvSpPr>
        <p:spPr>
          <a:xfrm>
            <a:off x="2095" y="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5" name="Diagonal Stripe 24"/>
          <p:cNvSpPr/>
          <p:nvPr/>
        </p:nvSpPr>
        <p:spPr>
          <a:xfrm>
            <a:off x="2095" y="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6" name="Diagonal Stripe 25"/>
          <p:cNvSpPr/>
          <p:nvPr/>
        </p:nvSpPr>
        <p:spPr>
          <a:xfrm>
            <a:off x="-22836" y="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3" name="Diagonal Stripe 12"/>
          <p:cNvSpPr/>
          <p:nvPr/>
        </p:nvSpPr>
        <p:spPr>
          <a:xfrm rot="10800000">
            <a:off x="8246503" y="5921896"/>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4" name="Diagonal Stripe 13"/>
          <p:cNvSpPr/>
          <p:nvPr/>
        </p:nvSpPr>
        <p:spPr>
          <a:xfrm rot="10800000">
            <a:off x="7743415" y="53970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Diagonal Stripe 15"/>
          <p:cNvSpPr/>
          <p:nvPr/>
        </p:nvSpPr>
        <p:spPr>
          <a:xfrm rot="10800000">
            <a:off x="7213460" y="4817087"/>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9" name="Diagonal Stripe 8"/>
          <p:cNvSpPr/>
          <p:nvPr/>
        </p:nvSpPr>
        <p:spPr>
          <a:xfrm rot="16200000">
            <a:off x="53998" y="488057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0" name="Diagonal Stripe 9"/>
          <p:cNvSpPr/>
          <p:nvPr/>
        </p:nvSpPr>
        <p:spPr>
          <a:xfrm rot="16200000">
            <a:off x="44194" y="54391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1" name="Diagonal Stripe 10"/>
          <p:cNvSpPr/>
          <p:nvPr/>
        </p:nvSpPr>
        <p:spPr>
          <a:xfrm rot="16200000">
            <a:off x="2093" y="5965074"/>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pic>
        <p:nvPicPr>
          <p:cNvPr id="12"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6" b="89844" l="2344" r="98438">
                        <a14:foregroundMark x1="25000" y1="43750" x2="24219" y2="71484"/>
                        <a14:foregroundMark x1="15625" y1="50000" x2="9375" y2="61328"/>
                        <a14:foregroundMark x1="34375" y1="53906" x2="39844" y2="59766"/>
                        <a14:foregroundMark x1="39453" y1="61328" x2="29688" y2="76172"/>
                        <a14:foregroundMark x1="25000" y1="76172" x2="9766" y2="71484"/>
                      </a14:backgroundRemoval>
                    </a14:imgEffect>
                  </a14:imgLayer>
                </a14:imgProps>
              </a:ext>
              <a:ext uri="{28A0092B-C50C-407E-A947-70E740481C1C}">
                <a14:useLocalDpi xmlns:a14="http://schemas.microsoft.com/office/drawing/2010/main" val="0"/>
              </a:ext>
            </a:extLst>
          </a:blip>
          <a:srcRect/>
          <a:stretch>
            <a:fillRect/>
          </a:stretch>
        </p:blipFill>
        <p:spPr bwMode="auto">
          <a:xfrm>
            <a:off x="7743415" y="-88353"/>
            <a:ext cx="1400585" cy="140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41980" y="0"/>
            <a:ext cx="5554356" cy="1446550"/>
          </a:xfrm>
          <a:prstGeom prst="rect">
            <a:avLst/>
          </a:prstGeom>
          <a:noFill/>
        </p:spPr>
        <p:txBody>
          <a:bodyPr wrap="square" lIns="91440" tIns="45720" rIns="91440" bIns="45720">
            <a:spAutoFit/>
          </a:bodyPr>
          <a:lstStyle/>
          <a:p>
            <a:pPr algn="ctr"/>
            <a:r>
              <a:rPr lang="en-US" sz="8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What is it?</a:t>
            </a:r>
            <a:endParaRPr lang="en-US" sz="8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817087"/>
            <a:ext cx="2553341" cy="18153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34531">
            <a:off x="2012247" y="4939992"/>
            <a:ext cx="2759782" cy="16710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5393" y="1873862"/>
            <a:ext cx="1672536" cy="2943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0"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20272" y="2916471"/>
            <a:ext cx="1900616" cy="19006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15174">
            <a:off x="7147510" y="1230296"/>
            <a:ext cx="1755655" cy="1640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2195736" y="1203934"/>
            <a:ext cx="4556962" cy="7171194"/>
          </a:xfrm>
          <a:prstGeom prst="rect">
            <a:avLst/>
          </a:prstGeom>
          <a:noFill/>
        </p:spPr>
        <p:txBody>
          <a:bodyPr wrap="square" rtlCol="0">
            <a:spAutoFit/>
          </a:bodyPr>
          <a:lstStyle/>
          <a:p>
            <a:pPr algn="ctr"/>
            <a:r>
              <a:rPr lang="en-GB" sz="2300" dirty="0" smtClean="0">
                <a:latin typeface="Adobe Gothic Std B" pitchFamily="34" charset="-128"/>
                <a:ea typeface="Adobe Gothic Std B" pitchFamily="34" charset="-128"/>
              </a:rPr>
              <a:t>BRL-CAD </a:t>
            </a:r>
            <a:r>
              <a:rPr lang="en-GB" sz="2300" dirty="0" smtClean="0">
                <a:latin typeface="Adobe Gothic Std B" pitchFamily="34" charset="-128"/>
                <a:ea typeface="Adobe Gothic Std B" pitchFamily="34" charset="-128"/>
              </a:rPr>
              <a:t>is used like a </a:t>
            </a:r>
            <a:r>
              <a:rPr lang="en-GB" sz="2300" dirty="0" err="1" smtClean="0">
                <a:latin typeface="Adobe Gothic Std B" pitchFamily="34" charset="-128"/>
                <a:ea typeface="Adobe Gothic Std B" pitchFamily="34" charset="-128"/>
              </a:rPr>
              <a:t>facebook</a:t>
            </a:r>
            <a:r>
              <a:rPr lang="en-GB" sz="2300" dirty="0" smtClean="0">
                <a:latin typeface="Adobe Gothic Std B" pitchFamily="34" charset="-128"/>
                <a:ea typeface="Adobe Gothic Std B" pitchFamily="34" charset="-128"/>
              </a:rPr>
              <a:t> for people where they can publish their projects or applications and let other people edit it. Its allows people to correct each other faults and use peoples different skills to help allow the project or application become the best it can be.</a:t>
            </a: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078488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Diagonal Stripe 23"/>
          <p:cNvSpPr/>
          <p:nvPr/>
        </p:nvSpPr>
        <p:spPr>
          <a:xfrm>
            <a:off x="2095" y="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5" name="Diagonal Stripe 24"/>
          <p:cNvSpPr/>
          <p:nvPr/>
        </p:nvSpPr>
        <p:spPr>
          <a:xfrm>
            <a:off x="2095" y="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6" name="Diagonal Stripe 25"/>
          <p:cNvSpPr/>
          <p:nvPr/>
        </p:nvSpPr>
        <p:spPr>
          <a:xfrm>
            <a:off x="-22836" y="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3" name="Diagonal Stripe 12"/>
          <p:cNvSpPr/>
          <p:nvPr/>
        </p:nvSpPr>
        <p:spPr>
          <a:xfrm rot="10800000">
            <a:off x="8246503" y="5921896"/>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4" name="Diagonal Stripe 13"/>
          <p:cNvSpPr/>
          <p:nvPr/>
        </p:nvSpPr>
        <p:spPr>
          <a:xfrm rot="10800000">
            <a:off x="7743415" y="53970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Diagonal Stripe 15"/>
          <p:cNvSpPr/>
          <p:nvPr/>
        </p:nvSpPr>
        <p:spPr>
          <a:xfrm rot="10800000">
            <a:off x="7213460" y="4817087"/>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9" name="Diagonal Stripe 8"/>
          <p:cNvSpPr/>
          <p:nvPr/>
        </p:nvSpPr>
        <p:spPr>
          <a:xfrm rot="16200000">
            <a:off x="53998" y="488057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0" name="Diagonal Stripe 9"/>
          <p:cNvSpPr/>
          <p:nvPr/>
        </p:nvSpPr>
        <p:spPr>
          <a:xfrm rot="16200000">
            <a:off x="44194" y="54391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1" name="Diagonal Stripe 10"/>
          <p:cNvSpPr/>
          <p:nvPr/>
        </p:nvSpPr>
        <p:spPr>
          <a:xfrm rot="16200000">
            <a:off x="2093" y="5965074"/>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pic>
        <p:nvPicPr>
          <p:cNvPr id="12"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6" b="89844" l="2344" r="98438">
                        <a14:foregroundMark x1="25000" y1="43750" x2="24219" y2="71484"/>
                        <a14:foregroundMark x1="15625" y1="50000" x2="9375" y2="61328"/>
                        <a14:foregroundMark x1="34375" y1="53906" x2="39844" y2="59766"/>
                        <a14:foregroundMark x1="39453" y1="61328" x2="29688" y2="76172"/>
                        <a14:foregroundMark x1="25000" y1="76172" x2="9766" y2="71484"/>
                      </a14:backgroundRemoval>
                    </a14:imgEffect>
                  </a14:imgLayer>
                </a14:imgProps>
              </a:ext>
              <a:ext uri="{28A0092B-C50C-407E-A947-70E740481C1C}">
                <a14:useLocalDpi xmlns:a14="http://schemas.microsoft.com/office/drawing/2010/main" val="0"/>
              </a:ext>
            </a:extLst>
          </a:blip>
          <a:srcRect/>
          <a:stretch>
            <a:fillRect/>
          </a:stretch>
        </p:blipFill>
        <p:spPr bwMode="auto">
          <a:xfrm>
            <a:off x="7547207" y="-171400"/>
            <a:ext cx="1547664" cy="154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63688" y="66684"/>
            <a:ext cx="5688632" cy="1107996"/>
          </a:xfrm>
          <a:prstGeom prst="rect">
            <a:avLst/>
          </a:prstGeom>
          <a:noFill/>
        </p:spPr>
        <p:txBody>
          <a:bodyPr wrap="square" rtlCol="0">
            <a:spAutoFit/>
          </a:bodyPr>
          <a:lstStyle/>
          <a:p>
            <a:r>
              <a:rPr lang="en-GB"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How is it used?</a:t>
            </a:r>
            <a:endParaRPr lang="en-GB"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942435" y="1174680"/>
            <a:ext cx="7501272" cy="5170646"/>
          </a:xfrm>
          <a:prstGeom prst="rect">
            <a:avLst/>
          </a:prstGeom>
          <a:noFill/>
        </p:spPr>
        <p:txBody>
          <a:bodyPr wrap="square" rtlCol="0">
            <a:spAutoFit/>
          </a:bodyPr>
          <a:lstStyle/>
          <a:p>
            <a:pPr marL="285750" indent="-285750">
              <a:buFont typeface="Wingdings" panose="05000000000000000000" pitchFamily="2" charset="2"/>
              <a:buChar char="v"/>
            </a:pPr>
            <a:r>
              <a:rPr lang="en-GB" sz="2400" dirty="0" smtClean="0"/>
              <a:t>When people want something to be shared they log on and then upload to the </a:t>
            </a:r>
            <a:r>
              <a:rPr lang="en-GB" sz="2400" dirty="0" smtClean="0"/>
              <a:t>BRL-CAD </a:t>
            </a:r>
            <a:r>
              <a:rPr lang="en-GB" sz="2400" dirty="0" smtClean="0"/>
              <a:t>website.</a:t>
            </a:r>
          </a:p>
          <a:p>
            <a:pPr marL="285750" indent="-285750">
              <a:buFont typeface="Wingdings" panose="05000000000000000000" pitchFamily="2" charset="2"/>
              <a:buChar char="v"/>
            </a:pPr>
            <a:endParaRPr lang="en-GB" sz="2400" dirty="0" smtClean="0"/>
          </a:p>
          <a:p>
            <a:pPr marL="285750" indent="-285750">
              <a:buFont typeface="Wingdings" panose="05000000000000000000" pitchFamily="2" charset="2"/>
              <a:buChar char="v"/>
            </a:pPr>
            <a:r>
              <a:rPr lang="en-GB" sz="2400" dirty="0" smtClean="0"/>
              <a:t>People who are keen to help others can log on as well and they can download the file and edit it with a record they download it.</a:t>
            </a:r>
          </a:p>
          <a:p>
            <a:endParaRPr lang="en-GB" sz="2400" dirty="0" smtClean="0"/>
          </a:p>
          <a:p>
            <a:pPr marL="285750" indent="-285750">
              <a:buFont typeface="Wingdings" panose="05000000000000000000" pitchFamily="2" charset="2"/>
              <a:buChar char="v"/>
            </a:pPr>
            <a:r>
              <a:rPr lang="en-GB" sz="2400" dirty="0" smtClean="0"/>
              <a:t>They then upload it and the owner of the file then need to review it and verify otherwise they editor may damage the file</a:t>
            </a:r>
          </a:p>
          <a:p>
            <a:pPr marL="285750" indent="-285750">
              <a:buFont typeface="Wingdings" panose="05000000000000000000" pitchFamily="2" charset="2"/>
              <a:buChar char="v"/>
            </a:pPr>
            <a:endParaRPr lang="en-GB" sz="2400" dirty="0"/>
          </a:p>
          <a:p>
            <a:pPr marL="285750" indent="-285750">
              <a:buFont typeface="Wingdings" panose="05000000000000000000" pitchFamily="2" charset="2"/>
              <a:buChar char="v"/>
            </a:pPr>
            <a:r>
              <a:rPr lang="en-GB" sz="2400" dirty="0" smtClean="0"/>
              <a:t>The file has been improved and the more people use their skills to improve the file the better</a:t>
            </a:r>
          </a:p>
          <a:p>
            <a:endParaRPr lang="en-GB" dirty="0"/>
          </a:p>
        </p:txBody>
      </p:sp>
    </p:spTree>
    <p:extLst>
      <p:ext uri="{BB962C8B-B14F-4D97-AF65-F5344CB8AC3E}">
        <p14:creationId xmlns:p14="http://schemas.microsoft.com/office/powerpoint/2010/main" val="301473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175</Words>
  <Application>Microsoft Office PowerPoint</Application>
  <PresentationFormat>On-screen Show (4:3)</PresentationFormat>
  <Paragraphs>20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Hammeda</dc:creator>
  <cp:lastModifiedBy>Hammeda</cp:lastModifiedBy>
  <cp:revision>14</cp:revision>
  <dcterms:created xsi:type="dcterms:W3CDTF">2013-12-21T21:22:28Z</dcterms:created>
  <dcterms:modified xsi:type="dcterms:W3CDTF">2013-12-22T21:57:48Z</dcterms:modified>
</cp:coreProperties>
</file>